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1283" r:id="rId2"/>
    <p:sldId id="1048" r:id="rId3"/>
    <p:sldId id="486" r:id="rId4"/>
    <p:sldId id="490" r:id="rId5"/>
    <p:sldId id="1159" r:id="rId6"/>
    <p:sldId id="1160" r:id="rId7"/>
    <p:sldId id="1083" r:id="rId8"/>
    <p:sldId id="492" r:id="rId9"/>
    <p:sldId id="344" r:id="rId10"/>
    <p:sldId id="579" r:id="rId11"/>
    <p:sldId id="504" r:id="rId12"/>
    <p:sldId id="1055" r:id="rId13"/>
    <p:sldId id="1156" r:id="rId14"/>
    <p:sldId id="1286" r:id="rId15"/>
    <p:sldId id="1288" r:id="rId16"/>
    <p:sldId id="1285" r:id="rId17"/>
    <p:sldId id="495" r:id="rId18"/>
    <p:sldId id="1284" r:id="rId19"/>
    <p:sldId id="1158" r:id="rId20"/>
    <p:sldId id="578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33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73"/>
    <p:restoredTop sz="94231"/>
  </p:normalViewPr>
  <p:slideViewPr>
    <p:cSldViewPr snapToGrid="0" snapToObjects="1">
      <p:cViewPr varScale="1">
        <p:scale>
          <a:sx n="80" d="100"/>
          <a:sy n="80" d="100"/>
        </p:scale>
        <p:origin x="216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1T13:23:50.341"/>
    </inkml:context>
    <inkml:brush xml:id="br0">
      <inkml:brushProperty name="width" value="0.35" units="cm"/>
      <inkml:brushProperty name="height" value="2.1" units="cm"/>
      <inkml:brushProperty name="color" value="#FFC001"/>
      <inkml:brushProperty name="inkEffects" value="pencil"/>
    </inkml:brush>
  </inkml:definitions>
  <inkml:trace contextRef="#ctx0" brushRef="#br0">0 0 16383,'0'0'0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99D44-0B94-1A41-A2E9-E342EBA60B6F}" type="datetimeFigureOut">
              <a:t>12.03.25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C319B-09B3-434F-8E37-E1744C8EDF9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6400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net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C319B-09B3-434F-8E37-E1744C8EDF9B}" type="slidenum"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365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erausprinten, wäErend Challéeng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30223-B48B-BE4E-9ACE-8DE419567471}" type="slidenum">
              <a:rPr lang="de-LU"/>
              <a:t>12</a:t>
            </a:fld>
            <a:endParaRPr lang="de-LU"/>
          </a:p>
        </p:txBody>
      </p:sp>
    </p:spTree>
    <p:extLst>
      <p:ext uri="{BB962C8B-B14F-4D97-AF65-F5344CB8AC3E}">
        <p14:creationId xmlns:p14="http://schemas.microsoft.com/office/powerpoint/2010/main" val="3007076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net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C319B-09B3-434F-8E37-E1744C8EDF9B}" type="slidenum"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2831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9D180-8067-8F16-15A4-A220DBC46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2678D57-9251-7566-012B-147A255A36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DAF02F4-A3F7-F5E7-BF47-12B6CC118E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net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63BD37C-9B7B-89ED-6162-4D99DFAC63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C319B-09B3-434F-8E37-E1744C8EDF9B}" type="slidenum"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1304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321BDD-3BB2-EA4B-872A-C02298F43A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509170-33E3-AF41-AE5E-1725FC3BF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87B342-312B-EE43-A857-43AB5C7F1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118F3A-5327-5F4D-8D33-CAFD26B37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1BC80F-A0D4-E846-BF73-0DE480C9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3791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F61FBB-2DC4-C44F-95D1-3CDA91FD1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FAC680D-625E-FE4F-8319-30DC96C4D6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3E88BCF-1128-1841-9A2E-97D4BB763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B5843CD-CAC8-1F4F-8742-4CAD6917F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47141C-C04C-A346-B24E-8C5309091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6491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83AFCD3-A796-FF4C-9828-4B9C356A7D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C861054-6459-C142-ACB8-303C9F41A9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63FA59-E36E-0C4B-B199-2A40A6116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22136E-E2A2-CF46-9AEC-3DA68B619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226E8A-B5A4-0747-90E2-A344A9357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596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2B2DB5-1484-744C-A017-74F475C5F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00CEBC-07EA-A748-AAC1-D98EF6537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4C653E-9326-744D-B685-C3B5FFDEC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323446-EC7D-5841-AB4A-280F27E29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C304F4-97DE-7044-BF18-667980A5F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9883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3ADFDE-C413-424D-AEDF-ED93BD01F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392C675-C099-B440-8054-DCC82FF4B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B59EAB-92F0-BD47-9818-A2766328C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54F0D81-8ADF-5C41-BA91-576C662D1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190D53F-DEF4-F343-A8F0-368842677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9579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D18584-A2CC-164F-9395-7A1968E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C3C826-6C03-164A-A3A8-E9106E6823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730C6AA-3FDD-AD47-8EFD-EDBF542884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FB1958-2341-1549-A420-2FD5FD475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BF4060-4A93-454A-B77E-E495BFCB6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CF4DB88-5E90-5449-A763-41CB8A516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219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019FA1-54C7-DC42-9472-F68EFFE91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11291B-A44A-5D4A-8D58-600C8AF1D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A4F1B1D-70C3-D848-8FF5-1AAD2881C3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30FA312-613A-BF4C-A562-C1AD83124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8F36C86-1F29-064C-8B32-B7B5A9E801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13B428B-2060-5D4C-8454-2B45A3BE6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8DD2F49-132C-3343-A31A-8BA301C24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8DB29E7-AA05-0B4F-B490-16FEF2EE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6757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51DB33-E936-4A40-8913-2B2FD2A32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5DF963A-607C-C042-8E9E-DB242C63F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23FF83-2386-684C-A8CE-595451017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175047-9DF6-824D-8C0E-0C40CD8FE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5061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3E77FCE-DEEA-1C4B-9710-99A95D505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597293F-8780-0D45-A6BE-92BE42A6D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F227B1-DA84-5242-B607-901C63EB2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50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147460-CAC9-3842-A861-7EAB4A61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0F7387-88B5-5348-BAF4-C7D3867F0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11AAA2-B171-2347-B625-3A8F18D24D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A6B94D0-4981-F04A-9D1E-68C93D338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F99BA93-52CB-BE4A-81D4-ACC3B571E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29BBFBB-AC46-7B41-AC32-3419ECF2B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7375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4D6875-155D-1F40-B0D1-7D39629C4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2480782-1ACC-7C44-B964-BD2A64EC7A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5F5F9F2-5B41-694F-8BDA-200D8FD8BA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A24AF21-C056-5744-B7E8-89D8CC128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178DA26-7691-E74E-AABE-B4D2CB8B0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75FBCE0-98F1-B042-A25A-932E36971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8916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A606349-5594-DF4A-92C9-06AEE3333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132ADE7-1FD3-7C4B-98FE-BCF00943B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38067C-4BE7-D740-94FD-729A0FBBB9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BEB29-704D-9047-AFF6-337FCD0DFDA4}" type="datetimeFigureOut">
              <a:t>12.03.25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718372-FC74-2740-BACC-69DFDE0DE9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34BE3C5-3586-CE48-A710-E43DD80A0D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BFDA-932D-654F-B848-32F161BC549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6909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NUL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1.png"/><Relationship Id="rId5" Type="http://schemas.openxmlformats.org/officeDocument/2006/relationships/image" Target="../media/image6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9" name="Freihand 8">
                <a:extLst>
                  <a:ext uri="{FF2B5EF4-FFF2-40B4-BE49-F238E27FC236}">
                    <a16:creationId xmlns:a16="http://schemas.microsoft.com/office/drawing/2014/main" id="{C8B667B5-E543-B14F-A6D2-FD1F2C19ACC3}"/>
                  </a:ext>
                </a:extLst>
              </p14:cNvPr>
              <p14:cNvContentPartPr/>
              <p14:nvPr/>
            </p14:nvContentPartPr>
            <p14:xfrm>
              <a:off x="5939169" y="4366652"/>
              <a:ext cx="360" cy="360"/>
            </p14:xfrm>
          </p:contentPart>
        </mc:Choice>
        <mc:Fallback xmlns="">
          <p:pic>
            <p:nvPicPr>
              <p:cNvPr id="9" name="Freihand 8">
                <a:extLst>
                  <a:ext uri="{FF2B5EF4-FFF2-40B4-BE49-F238E27FC236}">
                    <a16:creationId xmlns:a16="http://schemas.microsoft.com/office/drawing/2014/main" id="{C8B667B5-E543-B14F-A6D2-FD1F2C19ACC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76169" y="3988652"/>
                <a:ext cx="126000" cy="75600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Grafik 1">
            <a:extLst>
              <a:ext uri="{FF2B5EF4-FFF2-40B4-BE49-F238E27FC236}">
                <a16:creationId xmlns:a16="http://schemas.microsoft.com/office/drawing/2014/main" id="{E491ECE7-5402-5F2D-2AFD-DC15FA6EA1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0597" y="1541255"/>
            <a:ext cx="7042938" cy="1970563"/>
          </a:xfrm>
          <a:prstGeom prst="rect">
            <a:avLst/>
          </a:prstGeom>
        </p:spPr>
      </p:pic>
      <p:pic>
        <p:nvPicPr>
          <p:cNvPr id="4" name="Grafik 3" descr="Ein Bild, das Grafiken, Schrift, Grafikdesign, Clipart enthält.&#10;&#10;Automatisch generierte Beschreibung">
            <a:extLst>
              <a:ext uri="{FF2B5EF4-FFF2-40B4-BE49-F238E27FC236}">
                <a16:creationId xmlns:a16="http://schemas.microsoft.com/office/drawing/2014/main" id="{798186C4-C909-3B88-CB3E-DC0BD492749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7" r="3" b="4975"/>
          <a:stretch/>
        </p:blipFill>
        <p:spPr>
          <a:xfrm>
            <a:off x="722236" y="846923"/>
            <a:ext cx="3496733" cy="319358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442690A-37A7-98F6-A2B9-B25B9D059D34}"/>
              </a:ext>
            </a:extLst>
          </p:cNvPr>
          <p:cNvSpPr txBox="1"/>
          <p:nvPr/>
        </p:nvSpPr>
        <p:spPr>
          <a:xfrm>
            <a:off x="4337569" y="6244133"/>
            <a:ext cx="3342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A1 Lëtzebuergesch – Tessy Feyder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5511DBF-14ED-70DA-AC2E-0F53750F90CD}"/>
              </a:ext>
            </a:extLst>
          </p:cNvPr>
          <p:cNvSpPr txBox="1">
            <a:spLocks/>
          </p:cNvSpPr>
          <p:nvPr/>
        </p:nvSpPr>
        <p:spPr>
          <a:xfrm>
            <a:off x="2470603" y="4366652"/>
            <a:ext cx="7250793" cy="168365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lb-LU" sz="4800" b="1" u="sng" dirty="0"/>
              <a:t>A1</a:t>
            </a:r>
            <a:br>
              <a:rPr lang="lb-LU" sz="4800" b="1" u="sng" dirty="0"/>
            </a:br>
            <a:br>
              <a:rPr lang="lb-LU" sz="2000" dirty="0"/>
            </a:br>
            <a:r>
              <a:rPr lang="lb-LU" sz="2000" dirty="0"/>
              <a:t>Blended Learning</a:t>
            </a:r>
          </a:p>
        </p:txBody>
      </p:sp>
    </p:spTree>
    <p:extLst>
      <p:ext uri="{BB962C8B-B14F-4D97-AF65-F5344CB8AC3E}">
        <p14:creationId xmlns:p14="http://schemas.microsoft.com/office/powerpoint/2010/main" val="74111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C66211A1-BAFC-8749-8A6A-BCB6BC5A1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7023" y="1608573"/>
            <a:ext cx="7754977" cy="496378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843DAE-FBA6-0043-9AD9-2E85D1AA30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89"/>
          <a:stretch/>
        </p:blipFill>
        <p:spPr>
          <a:xfrm>
            <a:off x="0" y="1827937"/>
            <a:ext cx="4366371" cy="4525059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8ED2440F-74FF-DA40-9AE2-EE82196988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4185" y="4025571"/>
            <a:ext cx="2240531" cy="2546791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E5D0CC5E-2454-C09A-ADA7-60DB3596E2C0}"/>
              </a:ext>
            </a:extLst>
          </p:cNvPr>
          <p:cNvSpPr txBox="1"/>
          <p:nvPr/>
        </p:nvSpPr>
        <p:spPr>
          <a:xfrm>
            <a:off x="175073" y="851402"/>
            <a:ext cx="26920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/>
              <a:t>D‘</a:t>
            </a:r>
            <a:r>
              <a:rPr lang="de-DE" sz="2800">
                <a:solidFill>
                  <a:schemeClr val="tx1">
                    <a:lumMod val="50000"/>
                    <a:lumOff val="50000"/>
                  </a:schemeClr>
                </a:solidFill>
              </a:rPr>
              <a:t>Zuele</a:t>
            </a:r>
            <a:r>
              <a:rPr lang="de-DE" sz="2800"/>
              <a:t> léieren !!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4E5481F-878F-F722-79F8-EF7DD9BA527C}"/>
              </a:ext>
            </a:extLst>
          </p:cNvPr>
          <p:cNvSpPr txBox="1"/>
          <p:nvPr/>
        </p:nvSpPr>
        <p:spPr>
          <a:xfrm>
            <a:off x="175073" y="216345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u="sng" dirty="0"/>
              <a:t>D’</a:t>
            </a:r>
            <a:r>
              <a:rPr lang="fr-CH" sz="2400" b="1" u="sng" dirty="0" err="1"/>
              <a:t>Zuelen</a:t>
            </a:r>
            <a:endParaRPr sz="2400" b="1" u="sng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141AB83-C5EC-843E-3668-0E7F243E6D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9507" y="160900"/>
            <a:ext cx="1391339" cy="161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602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87C5901F-9885-FC47-A7BB-FED8964EBB27}"/>
              </a:ext>
            </a:extLst>
          </p:cNvPr>
          <p:cNvSpPr txBox="1"/>
          <p:nvPr/>
        </p:nvSpPr>
        <p:spPr>
          <a:xfrm>
            <a:off x="222825" y="188980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u="sng" dirty="0"/>
              <a:t>D’</a:t>
            </a:r>
            <a:r>
              <a:rPr lang="fr-CH" sz="2400" b="1" u="sng" dirty="0" err="1"/>
              <a:t>Zuelen</a:t>
            </a:r>
            <a:endParaRPr sz="2400" b="1" u="sng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558A25B-7F9E-C04E-902C-2B65424EAA54}"/>
              </a:ext>
            </a:extLst>
          </p:cNvPr>
          <p:cNvSpPr txBox="1"/>
          <p:nvPr/>
        </p:nvSpPr>
        <p:spPr>
          <a:xfrm>
            <a:off x="1276219" y="2914329"/>
            <a:ext cx="42112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dirty="0" err="1">
                <a:highlight>
                  <a:srgbClr val="00FFFF"/>
                </a:highlight>
              </a:rPr>
              <a:t>véier</a:t>
            </a:r>
            <a:r>
              <a:rPr lang="de-DE" sz="5400" dirty="0" err="1">
                <a:highlight>
                  <a:srgbClr val="00FF00"/>
                </a:highlight>
              </a:rPr>
              <a:t>a</a:t>
            </a:r>
            <a:r>
              <a:rPr lang="de-DE" sz="5400" dirty="0" err="1">
                <a:highlight>
                  <a:srgbClr val="FF00FF"/>
                </a:highlight>
              </a:rPr>
              <a:t>véierzeg</a:t>
            </a:r>
            <a:endParaRPr lang="de-DE" sz="5400" dirty="0">
              <a:highlight>
                <a:srgbClr val="FF00FF"/>
              </a:highlight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262DBA2-7249-4048-A8D2-84C8FD57F86D}"/>
              </a:ext>
            </a:extLst>
          </p:cNvPr>
          <p:cNvSpPr txBox="1"/>
          <p:nvPr/>
        </p:nvSpPr>
        <p:spPr>
          <a:xfrm>
            <a:off x="6704566" y="3024716"/>
            <a:ext cx="44154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dirty="0" err="1">
                <a:highlight>
                  <a:srgbClr val="00FFFF"/>
                </a:highlight>
              </a:rPr>
              <a:t>véier</a:t>
            </a:r>
            <a:r>
              <a:rPr lang="de-DE" sz="5400" dirty="0" err="1">
                <a:highlight>
                  <a:srgbClr val="00FF00"/>
                </a:highlight>
              </a:rPr>
              <a:t>an</a:t>
            </a:r>
            <a:r>
              <a:rPr lang="de-DE" sz="5400" dirty="0" err="1">
                <a:highlight>
                  <a:srgbClr val="FF00FF"/>
                </a:highlight>
              </a:rPr>
              <a:t>drësseg</a:t>
            </a:r>
            <a:endParaRPr lang="de-DE" sz="5400" dirty="0">
              <a:highlight>
                <a:srgbClr val="FF00FF"/>
              </a:highlight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9A23C9B2-D16B-0C48-BB70-82AFF647AF4D}"/>
              </a:ext>
            </a:extLst>
          </p:cNvPr>
          <p:cNvSpPr txBox="1"/>
          <p:nvPr/>
        </p:nvSpPr>
        <p:spPr>
          <a:xfrm>
            <a:off x="4905994" y="5209980"/>
            <a:ext cx="238001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800" dirty="0"/>
              <a:t>!</a:t>
            </a:r>
            <a:r>
              <a:rPr lang="de-DE" sz="4800" dirty="0"/>
              <a:t> </a:t>
            </a:r>
            <a:r>
              <a:rPr lang="de-DE" sz="3600" dirty="0">
                <a:highlight>
                  <a:srgbClr val="00FF00"/>
                </a:highlight>
              </a:rPr>
              <a:t>N-Reegel</a:t>
            </a:r>
            <a:endParaRPr lang="de-DE" sz="4800" dirty="0">
              <a:highlight>
                <a:srgbClr val="00FF00"/>
              </a:highlight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552AB674-46A0-AA48-8B17-5A5462D112F6}"/>
              </a:ext>
            </a:extLst>
          </p:cNvPr>
          <p:cNvSpPr txBox="1"/>
          <p:nvPr/>
        </p:nvSpPr>
        <p:spPr>
          <a:xfrm>
            <a:off x="2649446" y="1606228"/>
            <a:ext cx="96372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>
                <a:highlight>
                  <a:srgbClr val="FF00FF"/>
                </a:highlight>
              </a:rPr>
              <a:t>4</a:t>
            </a:r>
            <a:r>
              <a:rPr lang="de-DE" sz="6000">
                <a:highlight>
                  <a:srgbClr val="00FFFF"/>
                </a:highlight>
              </a:rPr>
              <a:t>4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4893ECC-4588-5442-ADFD-A50626F60714}"/>
              </a:ext>
            </a:extLst>
          </p:cNvPr>
          <p:cNvSpPr txBox="1"/>
          <p:nvPr/>
        </p:nvSpPr>
        <p:spPr>
          <a:xfrm>
            <a:off x="8228583" y="1606227"/>
            <a:ext cx="96372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>
                <a:highlight>
                  <a:srgbClr val="FF00FF"/>
                </a:highlight>
              </a:rPr>
              <a:t>3</a:t>
            </a:r>
            <a:r>
              <a:rPr lang="de-DE" sz="6000">
                <a:highlight>
                  <a:srgbClr val="00FFFF"/>
                </a:highlight>
              </a:rPr>
              <a:t>4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D3711E6-1899-E240-A3BE-BC62C5DBF10C}"/>
              </a:ext>
            </a:extLst>
          </p:cNvPr>
          <p:cNvSpPr txBox="1"/>
          <p:nvPr/>
        </p:nvSpPr>
        <p:spPr>
          <a:xfrm>
            <a:off x="3230984" y="115213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1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ACEFC27-2399-DF45-9358-1286315AD861}"/>
              </a:ext>
            </a:extLst>
          </p:cNvPr>
          <p:cNvSpPr txBox="1"/>
          <p:nvPr/>
        </p:nvSpPr>
        <p:spPr>
          <a:xfrm>
            <a:off x="2736929" y="11498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2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CC0BF13-E0E3-4845-B076-ACF3578CA0A4}"/>
              </a:ext>
            </a:extLst>
          </p:cNvPr>
          <p:cNvSpPr txBox="1"/>
          <p:nvPr/>
        </p:nvSpPr>
        <p:spPr>
          <a:xfrm>
            <a:off x="8846193" y="11498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1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B41B48D6-C3B1-8944-83C3-2FD8DABEB696}"/>
              </a:ext>
            </a:extLst>
          </p:cNvPr>
          <p:cNvSpPr txBox="1"/>
          <p:nvPr/>
        </p:nvSpPr>
        <p:spPr>
          <a:xfrm>
            <a:off x="8352138" y="11498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47048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7B638D02-A68C-3149-9DFD-3C86C45867E9}"/>
              </a:ext>
            </a:extLst>
          </p:cNvPr>
          <p:cNvSpPr txBox="1"/>
          <p:nvPr/>
        </p:nvSpPr>
        <p:spPr>
          <a:xfrm>
            <a:off x="237095" y="239572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Zuelen</a:t>
            </a:r>
            <a:endParaRPr sz="2400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B5C661A-59D3-244A-89A2-BB3CA0B9167B}"/>
              </a:ext>
            </a:extLst>
          </p:cNvPr>
          <p:cNvSpPr txBox="1"/>
          <p:nvPr/>
        </p:nvSpPr>
        <p:spPr>
          <a:xfrm>
            <a:off x="7867358" y="6249096"/>
            <a:ext cx="79693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/>
              <a:t>https://learningapps.org/view21323125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8F14CEA-19B4-264B-9C0D-6BB679B15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95" y="1758824"/>
            <a:ext cx="7160362" cy="405852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DA9F9AD-153E-D84F-959B-C6BF210E1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6176" y="1445902"/>
            <a:ext cx="4388729" cy="437145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68272F6-F441-8C4E-93F5-43287C9B96F6}"/>
              </a:ext>
            </a:extLst>
          </p:cNvPr>
          <p:cNvSpPr txBox="1"/>
          <p:nvPr/>
        </p:nvSpPr>
        <p:spPr>
          <a:xfrm>
            <a:off x="237095" y="825664"/>
            <a:ext cx="34884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>
                <a:solidFill>
                  <a:schemeClr val="tx1">
                    <a:lumMod val="50000"/>
                    <a:lumOff val="50000"/>
                  </a:schemeClr>
                </a:solidFill>
              </a:rPr>
              <a:t>Zuelen</a:t>
            </a:r>
            <a:r>
              <a:rPr lang="de-DE" sz="2800" b="1" u="sng"/>
              <a:t> – vun 0 bis 100</a:t>
            </a:r>
          </a:p>
        </p:txBody>
      </p:sp>
    </p:spTree>
    <p:extLst>
      <p:ext uri="{BB962C8B-B14F-4D97-AF65-F5344CB8AC3E}">
        <p14:creationId xmlns:p14="http://schemas.microsoft.com/office/powerpoint/2010/main" val="4294455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>
            <a:extLst>
              <a:ext uri="{FF2B5EF4-FFF2-40B4-BE49-F238E27FC236}">
                <a16:creationId xmlns:a16="http://schemas.microsoft.com/office/drawing/2014/main" id="{4A53D78E-AC13-F347-84FB-031BEC8002FA}"/>
              </a:ext>
            </a:extLst>
          </p:cNvPr>
          <p:cNvSpPr txBox="1"/>
          <p:nvPr/>
        </p:nvSpPr>
        <p:spPr>
          <a:xfrm>
            <a:off x="288069" y="197125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Zuelen</a:t>
            </a:r>
            <a:endParaRPr sz="2400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9749AD4-3AC0-CC8C-646A-3D4712A8C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92415"/>
            <a:ext cx="6614684" cy="500669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E6EA731-1B9D-6A82-26E5-2029DFA83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69" y="895796"/>
            <a:ext cx="4465249" cy="256296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46BF4AE-2D15-2A7E-E207-F2AC53A82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365" y="3695762"/>
            <a:ext cx="5568023" cy="320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83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2456AD-48A9-2CB3-E16E-361E4DE93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B6FA2F17-5413-92A2-3242-48C7CDBEC9EF}"/>
              </a:ext>
            </a:extLst>
          </p:cNvPr>
          <p:cNvSpPr txBox="1"/>
          <p:nvPr/>
        </p:nvSpPr>
        <p:spPr>
          <a:xfrm>
            <a:off x="237095" y="239572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Zuelen</a:t>
            </a:r>
            <a:endParaRPr sz="2400" b="1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B622266-32C0-7557-60E5-EF4F4618E7F3}"/>
              </a:ext>
            </a:extLst>
          </p:cNvPr>
          <p:cNvSpPr txBox="1"/>
          <p:nvPr/>
        </p:nvSpPr>
        <p:spPr>
          <a:xfrm>
            <a:off x="237095" y="943973"/>
            <a:ext cx="98328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>
                <a:solidFill>
                  <a:schemeClr val="accent1"/>
                </a:solidFill>
              </a:rPr>
              <a:t>Exercice</a:t>
            </a:r>
            <a:r>
              <a:rPr lang="de-DE" sz="2800" b="1" u="sng"/>
              <a:t> 4 </a:t>
            </a:r>
            <a:r>
              <a:rPr lang="de-DE" sz="2800" b="1" u="sng">
                <a:solidFill>
                  <a:srgbClr val="B45098"/>
                </a:solidFill>
              </a:rPr>
              <a:t>S</a:t>
            </a:r>
            <a:r>
              <a:rPr lang="de-DE" sz="2800" b="1" u="sng"/>
              <a:t>.24: </a:t>
            </a:r>
            <a:r>
              <a:rPr lang="de-DE" sz="2800" b="1"/>
              <a:t>Wat fir </a:t>
            </a:r>
            <a:r>
              <a:rPr lang="de-DE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Zuelen </a:t>
            </a:r>
            <a:r>
              <a:rPr lang="de-DE" sz="2800" b="1"/>
              <a:t>héiert Dir? Lauschtert an notéiert!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C293B1-A6BF-7BF0-8527-646639E8C4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54"/>
          <a:stretch/>
        </p:blipFill>
        <p:spPr>
          <a:xfrm>
            <a:off x="372645" y="1560259"/>
            <a:ext cx="10617746" cy="1157104"/>
          </a:xfrm>
          <a:prstGeom prst="rect">
            <a:avLst/>
          </a:prstGeom>
        </p:spPr>
      </p:pic>
      <p:pic>
        <p:nvPicPr>
          <p:cNvPr id="4" name="Audio 37.mp3" descr="Audio 37.mp3">
            <a:hlinkClick r:id="" action="ppaction://media"/>
            <a:extLst>
              <a:ext uri="{FF2B5EF4-FFF2-40B4-BE49-F238E27FC236}">
                <a16:creationId xmlns:a16="http://schemas.microsoft.com/office/drawing/2014/main" id="{E3EB8495-1B62-C1DA-2EDC-C81AD40308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22596" y="3707500"/>
            <a:ext cx="2051615" cy="205161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CEE1875-E2B0-C3F4-48C0-2E549E0B1C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5723" y="3429000"/>
            <a:ext cx="3213100" cy="31496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576A65E-871F-E68F-00B0-47812CA8B2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4024" y="3558376"/>
            <a:ext cx="2594138" cy="211374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CCFF13CE-ABBD-B440-5915-574DB2F5F5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59507" y="160900"/>
            <a:ext cx="1391339" cy="161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BC98A-4A7C-C233-A42D-488CB00D0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875E7F5E-17DE-A9D0-976D-BC6FB3B060D7}"/>
              </a:ext>
            </a:extLst>
          </p:cNvPr>
          <p:cNvSpPr txBox="1"/>
          <p:nvPr/>
        </p:nvSpPr>
        <p:spPr>
          <a:xfrm>
            <a:off x="237095" y="239572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Zuelen</a:t>
            </a:r>
            <a:endParaRPr sz="2400" b="1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3E28DEA-CE6C-9AC8-854E-15BDA9591500}"/>
              </a:ext>
            </a:extLst>
          </p:cNvPr>
          <p:cNvSpPr txBox="1"/>
          <p:nvPr/>
        </p:nvSpPr>
        <p:spPr>
          <a:xfrm>
            <a:off x="237095" y="943973"/>
            <a:ext cx="98328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>
                <a:solidFill>
                  <a:schemeClr val="accent1"/>
                </a:solidFill>
              </a:rPr>
              <a:t>Exercice</a:t>
            </a:r>
            <a:r>
              <a:rPr lang="de-DE" sz="2800" b="1" u="sng"/>
              <a:t> 4 </a:t>
            </a:r>
            <a:r>
              <a:rPr lang="de-DE" sz="2800" b="1" u="sng">
                <a:solidFill>
                  <a:srgbClr val="B45098"/>
                </a:solidFill>
              </a:rPr>
              <a:t>S</a:t>
            </a:r>
            <a:r>
              <a:rPr lang="de-DE" sz="2800" b="1" u="sng"/>
              <a:t>.24: </a:t>
            </a:r>
            <a:r>
              <a:rPr lang="de-DE" sz="2800" b="1"/>
              <a:t>Wat fir </a:t>
            </a:r>
            <a:r>
              <a:rPr lang="de-DE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Zuelen </a:t>
            </a:r>
            <a:r>
              <a:rPr lang="de-DE" sz="2800" b="1"/>
              <a:t>héiert Dir? Lauschtert an notéiert!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9772155-6108-1959-B515-D88C3F5CEA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4"/>
          <a:stretch/>
        </p:blipFill>
        <p:spPr>
          <a:xfrm>
            <a:off x="372645" y="1560259"/>
            <a:ext cx="10617746" cy="115710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D80FDD1-806D-0A8F-FA88-EB4FE233E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866" y="2769792"/>
            <a:ext cx="4322345" cy="160291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4877FAB-9180-4E2E-F137-881820C29B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51"/>
          <a:stretch/>
        </p:blipFill>
        <p:spPr>
          <a:xfrm>
            <a:off x="249918" y="4280837"/>
            <a:ext cx="4322345" cy="257716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42552C9A-920E-C386-1A8E-5CC3C8E2E93F}"/>
              </a:ext>
            </a:extLst>
          </p:cNvPr>
          <p:cNvSpPr txBox="1"/>
          <p:nvPr/>
        </p:nvSpPr>
        <p:spPr>
          <a:xfrm>
            <a:off x="4732159" y="3573025"/>
            <a:ext cx="8321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Liest elo den </a:t>
            </a:r>
            <a:r>
              <a:rPr lang="de-DE" sz="3200">
                <a:solidFill>
                  <a:schemeClr val="accent1"/>
                </a:solidFill>
              </a:rPr>
              <a:t>Audio</a:t>
            </a:r>
            <a:r>
              <a:rPr lang="de-DE" sz="3200"/>
              <a:t> 37 </a:t>
            </a:r>
            <a:r>
              <a:rPr lang="de-DE" sz="3200">
                <a:solidFill>
                  <a:srgbClr val="BE3385"/>
                </a:solidFill>
              </a:rPr>
              <a:t>S</a:t>
            </a:r>
            <a:r>
              <a:rPr lang="de-DE" sz="3200"/>
              <a:t>.129 a kontrolléiert!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4C9A856F-9A3F-6492-1FD8-56B3AD9285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2492" y="4640652"/>
            <a:ext cx="1938221" cy="1977776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5ABEE96-D401-578D-C610-737CDBCBDC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4524" y="4279252"/>
            <a:ext cx="2319195" cy="2182772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2570D20A-5877-0559-1CEE-321BA41D87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59507" y="160900"/>
            <a:ext cx="1391339" cy="161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52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22C25-5A91-B9E9-D524-7AD9E03D2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CF24C407-1B3F-7196-F28E-B6B9E1224B0C}"/>
              </a:ext>
            </a:extLst>
          </p:cNvPr>
          <p:cNvSpPr txBox="1"/>
          <p:nvPr/>
        </p:nvSpPr>
        <p:spPr>
          <a:xfrm>
            <a:off x="237095" y="239572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Zuelen</a:t>
            </a:r>
            <a:endParaRPr sz="2400" b="1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0A0D035-E795-F660-B7A8-089389597597}"/>
              </a:ext>
            </a:extLst>
          </p:cNvPr>
          <p:cNvSpPr txBox="1"/>
          <p:nvPr/>
        </p:nvSpPr>
        <p:spPr>
          <a:xfrm>
            <a:off x="237095" y="943973"/>
            <a:ext cx="4575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>
                <a:solidFill>
                  <a:schemeClr val="accent1"/>
                </a:solidFill>
              </a:rPr>
              <a:t>Exercice</a:t>
            </a:r>
            <a:r>
              <a:rPr lang="de-DE" sz="2800" b="1" u="sng"/>
              <a:t> 4 </a:t>
            </a:r>
            <a:r>
              <a:rPr lang="de-DE" sz="2800" b="1" u="sng">
                <a:solidFill>
                  <a:srgbClr val="B45098"/>
                </a:solidFill>
              </a:rPr>
              <a:t>S</a:t>
            </a:r>
            <a:r>
              <a:rPr lang="de-DE" sz="2800" b="1" u="sng"/>
              <a:t>.24: </a:t>
            </a:r>
            <a:r>
              <a:rPr lang="de-DE" sz="2800" b="1">
                <a:solidFill>
                  <a:srgbClr val="BE3385"/>
                </a:solidFill>
              </a:rPr>
              <a:t>Verbesserung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1CFE838-55E0-EECF-49F0-19CC862EC4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4"/>
          <a:stretch/>
        </p:blipFill>
        <p:spPr>
          <a:xfrm>
            <a:off x="372645" y="1560259"/>
            <a:ext cx="10617746" cy="1157104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CC3FCFA2-3EB8-32D4-CB85-1E111D9297DE}"/>
              </a:ext>
            </a:extLst>
          </p:cNvPr>
          <p:cNvSpPr txBox="1"/>
          <p:nvPr/>
        </p:nvSpPr>
        <p:spPr>
          <a:xfrm>
            <a:off x="2188915" y="2132030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/>
              <a:t>74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3676582-59D3-7D47-31FA-56211BAE5DE2}"/>
              </a:ext>
            </a:extLst>
          </p:cNvPr>
          <p:cNvSpPr txBox="1"/>
          <p:nvPr/>
        </p:nvSpPr>
        <p:spPr>
          <a:xfrm>
            <a:off x="3480304" y="2138811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/>
              <a:t>18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BB42BE-A297-66AD-D6E0-0AA7A4976684}"/>
              </a:ext>
            </a:extLst>
          </p:cNvPr>
          <p:cNvSpPr txBox="1"/>
          <p:nvPr/>
        </p:nvSpPr>
        <p:spPr>
          <a:xfrm>
            <a:off x="4771693" y="2130241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/>
              <a:t>10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680D67B-5955-5C4A-A72C-473CCFB0CD73}"/>
              </a:ext>
            </a:extLst>
          </p:cNvPr>
          <p:cNvSpPr txBox="1"/>
          <p:nvPr/>
        </p:nvSpPr>
        <p:spPr>
          <a:xfrm>
            <a:off x="6060205" y="2130241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/>
              <a:t>40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8B29219-418D-3F60-3018-3BCBBB81B037}"/>
              </a:ext>
            </a:extLst>
          </p:cNvPr>
          <p:cNvSpPr txBox="1"/>
          <p:nvPr/>
        </p:nvSpPr>
        <p:spPr>
          <a:xfrm>
            <a:off x="7348717" y="2124512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/>
              <a:t>14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F5DD85C-DCEA-5B83-1865-236BF7007FFD}"/>
              </a:ext>
            </a:extLst>
          </p:cNvPr>
          <p:cNvSpPr txBox="1"/>
          <p:nvPr/>
        </p:nvSpPr>
        <p:spPr>
          <a:xfrm>
            <a:off x="8822732" y="2114717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/>
              <a:t>7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968E636-232C-83E0-B46E-1EADC306842D}"/>
              </a:ext>
            </a:extLst>
          </p:cNvPr>
          <p:cNvSpPr txBox="1"/>
          <p:nvPr/>
        </p:nvSpPr>
        <p:spPr>
          <a:xfrm>
            <a:off x="10003085" y="2124512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/>
              <a:t>66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3AB18E1-B5C5-71BA-454B-FC1BD3217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8969" y="3974452"/>
            <a:ext cx="2319195" cy="21827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3C56953-8FD1-E004-2493-F3EF98483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9507" y="160900"/>
            <a:ext cx="1391339" cy="161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69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87C5901F-9885-FC47-A7BB-FED8964EBB27}"/>
              </a:ext>
            </a:extLst>
          </p:cNvPr>
          <p:cNvSpPr txBox="1"/>
          <p:nvPr/>
        </p:nvSpPr>
        <p:spPr>
          <a:xfrm>
            <a:off x="73315" y="106459"/>
            <a:ext cx="1182887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u="sng" dirty="0"/>
              <a:t>D’</a:t>
            </a:r>
            <a:r>
              <a:rPr lang="fr-CH" sz="2400" b="1" u="sng" dirty="0" err="1"/>
              <a:t>Zuelen</a:t>
            </a:r>
            <a:endParaRPr sz="2400" b="1" u="sng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42B75E2-97E7-2348-B45F-4FFA45B4A1E6}"/>
              </a:ext>
            </a:extLst>
          </p:cNvPr>
          <p:cNvSpPr txBox="1"/>
          <p:nvPr/>
        </p:nvSpPr>
        <p:spPr>
          <a:xfrm>
            <a:off x="410715" y="1524000"/>
            <a:ext cx="3373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30 = </a:t>
            </a:r>
            <a:r>
              <a:rPr lang="de-DE" sz="3200" dirty="0" err="1"/>
              <a:t>drësseg</a:t>
            </a:r>
            <a:r>
              <a:rPr lang="de-DE" sz="3200" dirty="0"/>
              <a:t>, 34=?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1116EED-ADB1-A943-ABED-6D2FD38F84BE}"/>
              </a:ext>
            </a:extLst>
          </p:cNvPr>
          <p:cNvSpPr txBox="1"/>
          <p:nvPr/>
        </p:nvSpPr>
        <p:spPr>
          <a:xfrm>
            <a:off x="410715" y="2124194"/>
            <a:ext cx="3609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>
                <a:highlight>
                  <a:srgbClr val="FFFF00"/>
                </a:highlight>
              </a:rPr>
              <a:t>véier</a:t>
            </a:r>
            <a:r>
              <a:rPr lang="de-DE" sz="2800" dirty="0" err="1"/>
              <a:t>an</a:t>
            </a:r>
            <a:r>
              <a:rPr lang="de-DE" sz="2800" dirty="0" err="1">
                <a:highlight>
                  <a:srgbClr val="00FF00"/>
                </a:highlight>
              </a:rPr>
              <a:t>drësseg</a:t>
            </a:r>
            <a:r>
              <a:rPr lang="de-DE" sz="2800" dirty="0"/>
              <a:t> = </a:t>
            </a:r>
            <a:r>
              <a:rPr lang="de-DE" sz="2800" dirty="0">
                <a:highlight>
                  <a:srgbClr val="FFFF00"/>
                </a:highlight>
              </a:rPr>
              <a:t>4</a:t>
            </a:r>
            <a:r>
              <a:rPr lang="de-DE" sz="2800" dirty="0"/>
              <a:t> + </a:t>
            </a:r>
            <a:r>
              <a:rPr lang="de-DE" sz="2800" dirty="0">
                <a:highlight>
                  <a:srgbClr val="00FF00"/>
                </a:highlight>
              </a:rPr>
              <a:t>30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AE5AFEF-8A19-1A49-8D3C-4D38480885D2}"/>
              </a:ext>
            </a:extLst>
          </p:cNvPr>
          <p:cNvSpPr txBox="1"/>
          <p:nvPr/>
        </p:nvSpPr>
        <p:spPr>
          <a:xfrm>
            <a:off x="356276" y="2864092"/>
            <a:ext cx="31442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40 = </a:t>
            </a:r>
            <a:r>
              <a:rPr lang="de-DE" sz="2800" dirty="0" err="1"/>
              <a:t>véierzeg</a:t>
            </a:r>
            <a:r>
              <a:rPr lang="de-DE" sz="2800" dirty="0"/>
              <a:t>, 45 =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1CB3FDF-0417-6244-95EB-CB70C2533B08}"/>
              </a:ext>
            </a:extLst>
          </p:cNvPr>
          <p:cNvSpPr txBox="1"/>
          <p:nvPr/>
        </p:nvSpPr>
        <p:spPr>
          <a:xfrm>
            <a:off x="407413" y="4034877"/>
            <a:ext cx="2737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50 = </a:t>
            </a:r>
            <a:r>
              <a:rPr lang="de-DE" sz="2800" dirty="0" err="1"/>
              <a:t>fofzeg</a:t>
            </a:r>
            <a:r>
              <a:rPr lang="de-DE" sz="2800" dirty="0"/>
              <a:t>, 51=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65112A5-C2B7-6C43-ABD8-DA0FD3F38ADB}"/>
              </a:ext>
            </a:extLst>
          </p:cNvPr>
          <p:cNvSpPr txBox="1"/>
          <p:nvPr/>
        </p:nvSpPr>
        <p:spPr>
          <a:xfrm>
            <a:off x="407413" y="5244997"/>
            <a:ext cx="33033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60 = </a:t>
            </a:r>
            <a:r>
              <a:rPr lang="de-DE" sz="2800" dirty="0" err="1"/>
              <a:t>siechszeg</a:t>
            </a:r>
            <a:r>
              <a:rPr lang="de-DE" sz="2800" dirty="0"/>
              <a:t>, 67 = 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EB108AE-9048-B043-BCF3-7B51B204C8AB}"/>
              </a:ext>
            </a:extLst>
          </p:cNvPr>
          <p:cNvSpPr txBox="1"/>
          <p:nvPr/>
        </p:nvSpPr>
        <p:spPr>
          <a:xfrm>
            <a:off x="4828230" y="2809807"/>
            <a:ext cx="3053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80 = </a:t>
            </a:r>
            <a:r>
              <a:rPr lang="de-DE" sz="2800" dirty="0" err="1"/>
              <a:t>achtzeg</a:t>
            </a:r>
            <a:r>
              <a:rPr lang="de-DE" sz="2800" dirty="0"/>
              <a:t>, 82 = ?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4C15F21-2B65-5345-B25B-4B37E0D672BE}"/>
              </a:ext>
            </a:extLst>
          </p:cNvPr>
          <p:cNvSpPr txBox="1"/>
          <p:nvPr/>
        </p:nvSpPr>
        <p:spPr>
          <a:xfrm>
            <a:off x="4821033" y="4034877"/>
            <a:ext cx="2908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90= </a:t>
            </a:r>
            <a:r>
              <a:rPr lang="de-DE" sz="2800" dirty="0" err="1"/>
              <a:t>nonzeg</a:t>
            </a:r>
            <a:r>
              <a:rPr lang="de-DE" sz="2800" dirty="0"/>
              <a:t>, 99 = ?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DB5FCAA-8499-ED46-9CEE-E36742AC43B1}"/>
              </a:ext>
            </a:extLst>
          </p:cNvPr>
          <p:cNvSpPr txBox="1"/>
          <p:nvPr/>
        </p:nvSpPr>
        <p:spPr>
          <a:xfrm>
            <a:off x="4821033" y="1524000"/>
            <a:ext cx="40690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70 = </a:t>
            </a:r>
            <a:r>
              <a:rPr lang="de-DE" sz="2800" dirty="0" err="1"/>
              <a:t>siwwenzeg</a:t>
            </a:r>
            <a:r>
              <a:rPr lang="de-DE" sz="2800" dirty="0"/>
              <a:t>, 76 = ?</a:t>
            </a:r>
          </a:p>
          <a:p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482E06D-79D7-A60D-E94F-4A73A8A64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700" y="1996586"/>
            <a:ext cx="4178300" cy="2374900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10AD6583-B839-FA33-B695-7E6D15A554A8}"/>
              </a:ext>
            </a:extLst>
          </p:cNvPr>
          <p:cNvSpPr txBox="1"/>
          <p:nvPr/>
        </p:nvSpPr>
        <p:spPr>
          <a:xfrm>
            <a:off x="117013" y="722547"/>
            <a:ext cx="33183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/>
              <a:t>Notéiert d‘</a:t>
            </a:r>
            <a:r>
              <a:rPr lang="de-DE" sz="3200" b="1">
                <a:solidFill>
                  <a:schemeClr val="tx1">
                    <a:lumMod val="50000"/>
                    <a:lumOff val="50000"/>
                  </a:schemeClr>
                </a:solidFill>
              </a:rPr>
              <a:t>Zuelen</a:t>
            </a:r>
            <a:r>
              <a:rPr lang="de-DE" sz="3200" b="1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892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E7D584-8935-811D-BC7E-0CB83E169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FA060405-E92C-D065-6A74-40C3457C32F3}"/>
              </a:ext>
            </a:extLst>
          </p:cNvPr>
          <p:cNvSpPr txBox="1"/>
          <p:nvPr/>
        </p:nvSpPr>
        <p:spPr>
          <a:xfrm>
            <a:off x="73315" y="106459"/>
            <a:ext cx="1182887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u="sng" dirty="0"/>
              <a:t>D’</a:t>
            </a:r>
            <a:r>
              <a:rPr lang="fr-CH" sz="2400" b="1" u="sng" dirty="0" err="1"/>
              <a:t>Zuelen</a:t>
            </a:r>
            <a:endParaRPr sz="2400" b="1" u="sng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29871B9-DC6D-F7B5-883E-7B191F44B1C3}"/>
              </a:ext>
            </a:extLst>
          </p:cNvPr>
          <p:cNvSpPr txBox="1"/>
          <p:nvPr/>
        </p:nvSpPr>
        <p:spPr>
          <a:xfrm>
            <a:off x="410715" y="1524000"/>
            <a:ext cx="3373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30 = </a:t>
            </a:r>
            <a:r>
              <a:rPr lang="de-DE" sz="3200" dirty="0" err="1"/>
              <a:t>drësseg</a:t>
            </a:r>
            <a:r>
              <a:rPr lang="de-DE" sz="3200" dirty="0"/>
              <a:t>, 34=?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EB4528E-8439-0264-D8B7-4831D3D688A8}"/>
              </a:ext>
            </a:extLst>
          </p:cNvPr>
          <p:cNvSpPr txBox="1"/>
          <p:nvPr/>
        </p:nvSpPr>
        <p:spPr>
          <a:xfrm>
            <a:off x="410715" y="2124194"/>
            <a:ext cx="3609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>
                <a:highlight>
                  <a:srgbClr val="FFFF00"/>
                </a:highlight>
              </a:rPr>
              <a:t>véier</a:t>
            </a:r>
            <a:r>
              <a:rPr lang="de-DE" sz="2800" dirty="0" err="1"/>
              <a:t>an</a:t>
            </a:r>
            <a:r>
              <a:rPr lang="de-DE" sz="2800" dirty="0" err="1">
                <a:highlight>
                  <a:srgbClr val="00FF00"/>
                </a:highlight>
              </a:rPr>
              <a:t>drësseg</a:t>
            </a:r>
            <a:r>
              <a:rPr lang="de-DE" sz="2800" dirty="0"/>
              <a:t> = </a:t>
            </a:r>
            <a:r>
              <a:rPr lang="de-DE" sz="2800" dirty="0">
                <a:highlight>
                  <a:srgbClr val="FFFF00"/>
                </a:highlight>
              </a:rPr>
              <a:t>4</a:t>
            </a:r>
            <a:r>
              <a:rPr lang="de-DE" sz="2800" dirty="0"/>
              <a:t> + </a:t>
            </a:r>
            <a:r>
              <a:rPr lang="de-DE" sz="2800" dirty="0">
                <a:highlight>
                  <a:srgbClr val="00FF00"/>
                </a:highlight>
              </a:rPr>
              <a:t>30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E084A82-EEDA-5CF1-4BE7-B4054BB65F9A}"/>
              </a:ext>
            </a:extLst>
          </p:cNvPr>
          <p:cNvSpPr txBox="1"/>
          <p:nvPr/>
        </p:nvSpPr>
        <p:spPr>
          <a:xfrm>
            <a:off x="356276" y="2864092"/>
            <a:ext cx="31442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40 = </a:t>
            </a:r>
            <a:r>
              <a:rPr lang="de-DE" sz="2800" dirty="0" err="1"/>
              <a:t>véierzeg</a:t>
            </a:r>
            <a:r>
              <a:rPr lang="de-DE" sz="2800" dirty="0"/>
              <a:t>, 45 =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11B3C64-B952-B819-F385-817E7A50CB39}"/>
              </a:ext>
            </a:extLst>
          </p:cNvPr>
          <p:cNvSpPr txBox="1"/>
          <p:nvPr/>
        </p:nvSpPr>
        <p:spPr>
          <a:xfrm>
            <a:off x="407413" y="4034877"/>
            <a:ext cx="2737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50 = </a:t>
            </a:r>
            <a:r>
              <a:rPr lang="de-DE" sz="2800" dirty="0" err="1"/>
              <a:t>fofzeg</a:t>
            </a:r>
            <a:r>
              <a:rPr lang="de-DE" sz="2800" dirty="0"/>
              <a:t>, 51= ?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76364C0-81A8-FB48-AAAC-85F73BFCEE6A}"/>
              </a:ext>
            </a:extLst>
          </p:cNvPr>
          <p:cNvSpPr txBox="1"/>
          <p:nvPr/>
        </p:nvSpPr>
        <p:spPr>
          <a:xfrm>
            <a:off x="407413" y="4558097"/>
            <a:ext cx="30087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>
                <a:highlight>
                  <a:srgbClr val="FFFF00"/>
                </a:highlight>
              </a:rPr>
              <a:t>een</a:t>
            </a:r>
            <a:r>
              <a:rPr lang="de-DE" sz="2800" dirty="0" err="1"/>
              <a:t>a</a:t>
            </a:r>
            <a:r>
              <a:rPr lang="de-DE" sz="2800" dirty="0" err="1">
                <a:highlight>
                  <a:srgbClr val="00FF00"/>
                </a:highlight>
              </a:rPr>
              <a:t>fofzeg</a:t>
            </a:r>
            <a:r>
              <a:rPr lang="de-DE" sz="2800" dirty="0"/>
              <a:t> = </a:t>
            </a:r>
            <a:r>
              <a:rPr lang="de-DE" sz="2800" dirty="0">
                <a:highlight>
                  <a:srgbClr val="FFFF00"/>
                </a:highlight>
              </a:rPr>
              <a:t>1</a:t>
            </a:r>
            <a:r>
              <a:rPr lang="de-DE" sz="2800" dirty="0"/>
              <a:t> + </a:t>
            </a:r>
            <a:r>
              <a:rPr lang="de-DE" sz="2800" dirty="0">
                <a:highlight>
                  <a:srgbClr val="00FF00"/>
                </a:highlight>
              </a:rPr>
              <a:t>50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3244B71-908B-BA33-58D1-D85DCA0C43FE}"/>
              </a:ext>
            </a:extLst>
          </p:cNvPr>
          <p:cNvSpPr txBox="1"/>
          <p:nvPr/>
        </p:nvSpPr>
        <p:spPr>
          <a:xfrm>
            <a:off x="407413" y="5244997"/>
            <a:ext cx="33033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60 = </a:t>
            </a:r>
            <a:r>
              <a:rPr lang="de-DE" sz="2800" dirty="0" err="1"/>
              <a:t>siechszeg</a:t>
            </a:r>
            <a:r>
              <a:rPr lang="de-DE" sz="2800" dirty="0"/>
              <a:t>, 67 = 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31CFC03-30ED-DE23-ADD8-50CD24933F40}"/>
              </a:ext>
            </a:extLst>
          </p:cNvPr>
          <p:cNvSpPr txBox="1"/>
          <p:nvPr/>
        </p:nvSpPr>
        <p:spPr>
          <a:xfrm>
            <a:off x="356276" y="5707896"/>
            <a:ext cx="362631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>
                <a:highlight>
                  <a:srgbClr val="FFFF00"/>
                </a:highlight>
              </a:rPr>
              <a:t>siwen</a:t>
            </a:r>
            <a:r>
              <a:rPr lang="de-DE" sz="2800" dirty="0" err="1"/>
              <a:t>a</a:t>
            </a:r>
            <a:r>
              <a:rPr lang="de-DE" sz="2800" dirty="0" err="1">
                <a:highlight>
                  <a:srgbClr val="00FF00"/>
                </a:highlight>
              </a:rPr>
              <a:t>siechzeg</a:t>
            </a:r>
            <a:r>
              <a:rPr lang="de-DE" dirty="0"/>
              <a:t> </a:t>
            </a:r>
            <a:r>
              <a:rPr lang="de-DE" sz="2800" dirty="0"/>
              <a:t>= </a:t>
            </a:r>
            <a:r>
              <a:rPr lang="de-DE" sz="2800" dirty="0">
                <a:highlight>
                  <a:srgbClr val="FFFF00"/>
                </a:highlight>
              </a:rPr>
              <a:t>7</a:t>
            </a:r>
            <a:r>
              <a:rPr lang="de-DE" sz="2800" dirty="0"/>
              <a:t> + </a:t>
            </a:r>
            <a:r>
              <a:rPr lang="de-DE" sz="2800" dirty="0">
                <a:highlight>
                  <a:srgbClr val="00FF00"/>
                </a:highlight>
              </a:rPr>
              <a:t>60</a:t>
            </a:r>
          </a:p>
          <a:p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6BC1AAE-A1E7-5BB1-33E2-3912CA36D590}"/>
              </a:ext>
            </a:extLst>
          </p:cNvPr>
          <p:cNvSpPr txBox="1"/>
          <p:nvPr/>
        </p:nvSpPr>
        <p:spPr>
          <a:xfrm>
            <a:off x="4832557" y="2009588"/>
            <a:ext cx="39723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>
                <a:highlight>
                  <a:srgbClr val="FFFF00"/>
                </a:highlight>
              </a:rPr>
              <a:t>sechs</a:t>
            </a:r>
            <a:r>
              <a:rPr lang="de-DE" sz="2800" dirty="0" err="1"/>
              <a:t>a</a:t>
            </a:r>
            <a:r>
              <a:rPr lang="de-DE" sz="2800" dirty="0" err="1">
                <a:highlight>
                  <a:srgbClr val="00FF00"/>
                </a:highlight>
              </a:rPr>
              <a:t>siwwenzeg</a:t>
            </a:r>
            <a:r>
              <a:rPr lang="de-DE" sz="2800" dirty="0"/>
              <a:t> = </a:t>
            </a:r>
            <a:r>
              <a:rPr lang="de-DE" sz="2800" dirty="0">
                <a:highlight>
                  <a:srgbClr val="FFFF00"/>
                </a:highlight>
              </a:rPr>
              <a:t>6</a:t>
            </a:r>
            <a:r>
              <a:rPr lang="de-DE" sz="2800" dirty="0"/>
              <a:t> + </a:t>
            </a:r>
            <a:r>
              <a:rPr lang="de-DE" sz="2800" dirty="0">
                <a:highlight>
                  <a:srgbClr val="00FF00"/>
                </a:highlight>
              </a:rPr>
              <a:t>70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54E253D-C089-793C-7B34-81AD2D52E23B}"/>
              </a:ext>
            </a:extLst>
          </p:cNvPr>
          <p:cNvSpPr txBox="1"/>
          <p:nvPr/>
        </p:nvSpPr>
        <p:spPr>
          <a:xfrm>
            <a:off x="4828230" y="2809807"/>
            <a:ext cx="3053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80 = </a:t>
            </a:r>
            <a:r>
              <a:rPr lang="de-DE" sz="2800" dirty="0" err="1"/>
              <a:t>achtzeg</a:t>
            </a:r>
            <a:r>
              <a:rPr lang="de-DE" sz="2800" dirty="0"/>
              <a:t>, 82 = ?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426834E-DEF0-BEFF-0E39-DECC36017DAA}"/>
              </a:ext>
            </a:extLst>
          </p:cNvPr>
          <p:cNvSpPr txBox="1"/>
          <p:nvPr/>
        </p:nvSpPr>
        <p:spPr>
          <a:xfrm>
            <a:off x="4828230" y="3229246"/>
            <a:ext cx="3635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>
                <a:highlight>
                  <a:srgbClr val="FFFF00"/>
                </a:highlight>
              </a:rPr>
              <a:t>zwee</a:t>
            </a:r>
            <a:r>
              <a:rPr lang="de-DE" sz="2800" dirty="0" err="1"/>
              <a:t>an</a:t>
            </a:r>
            <a:r>
              <a:rPr lang="de-DE" sz="2800" dirty="0" err="1">
                <a:highlight>
                  <a:srgbClr val="00FF00"/>
                </a:highlight>
              </a:rPr>
              <a:t>achtzeg</a:t>
            </a:r>
            <a:r>
              <a:rPr lang="de-DE" sz="2800" dirty="0"/>
              <a:t> = </a:t>
            </a:r>
            <a:r>
              <a:rPr lang="de-DE" sz="2800" dirty="0">
                <a:highlight>
                  <a:srgbClr val="FFFF00"/>
                </a:highlight>
              </a:rPr>
              <a:t>2</a:t>
            </a:r>
            <a:r>
              <a:rPr lang="de-DE" sz="2800" dirty="0"/>
              <a:t> + </a:t>
            </a:r>
            <a:r>
              <a:rPr lang="de-DE" sz="2800" dirty="0">
                <a:highlight>
                  <a:srgbClr val="00FF00"/>
                </a:highlight>
              </a:rPr>
              <a:t>80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AA5FC02-D413-A2E6-AD2E-EDEFB7AD617C}"/>
              </a:ext>
            </a:extLst>
          </p:cNvPr>
          <p:cNvSpPr txBox="1"/>
          <p:nvPr/>
        </p:nvSpPr>
        <p:spPr>
          <a:xfrm>
            <a:off x="4821033" y="4034877"/>
            <a:ext cx="2908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90= </a:t>
            </a:r>
            <a:r>
              <a:rPr lang="de-DE" sz="2800" dirty="0" err="1"/>
              <a:t>nonzeg</a:t>
            </a:r>
            <a:r>
              <a:rPr lang="de-DE" sz="2800" dirty="0"/>
              <a:t>, 99 = ?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BDD8CF4-948C-458E-83DE-A52501513F72}"/>
              </a:ext>
            </a:extLst>
          </p:cNvPr>
          <p:cNvSpPr txBox="1"/>
          <p:nvPr/>
        </p:nvSpPr>
        <p:spPr>
          <a:xfrm>
            <a:off x="4821033" y="4520465"/>
            <a:ext cx="3544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>
                <a:highlight>
                  <a:srgbClr val="FFFF00"/>
                </a:highlight>
              </a:rPr>
              <a:t>néng</a:t>
            </a:r>
            <a:r>
              <a:rPr lang="de-DE" sz="2800" dirty="0" err="1"/>
              <a:t>an</a:t>
            </a:r>
            <a:r>
              <a:rPr lang="de-DE" sz="2800" dirty="0" err="1">
                <a:highlight>
                  <a:srgbClr val="00FF00"/>
                </a:highlight>
              </a:rPr>
              <a:t>nonzeg</a:t>
            </a:r>
            <a:r>
              <a:rPr lang="de-DE" sz="2800" dirty="0"/>
              <a:t> = </a:t>
            </a:r>
            <a:r>
              <a:rPr lang="de-DE" sz="2800" dirty="0">
                <a:highlight>
                  <a:srgbClr val="FFFF00"/>
                </a:highlight>
              </a:rPr>
              <a:t>9</a:t>
            </a:r>
            <a:r>
              <a:rPr lang="de-DE" sz="2800" dirty="0"/>
              <a:t> + </a:t>
            </a:r>
            <a:r>
              <a:rPr lang="de-DE" sz="2800" dirty="0">
                <a:highlight>
                  <a:srgbClr val="00FF00"/>
                </a:highlight>
              </a:rPr>
              <a:t>90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A9FDD11-E1EC-9BD8-7847-D376675FE35A}"/>
              </a:ext>
            </a:extLst>
          </p:cNvPr>
          <p:cNvSpPr txBox="1"/>
          <p:nvPr/>
        </p:nvSpPr>
        <p:spPr>
          <a:xfrm>
            <a:off x="4821033" y="1524000"/>
            <a:ext cx="40690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70 = </a:t>
            </a:r>
            <a:r>
              <a:rPr lang="de-DE" sz="2800" dirty="0" err="1"/>
              <a:t>siwwenzeg</a:t>
            </a:r>
            <a:r>
              <a:rPr lang="de-DE" sz="2800" dirty="0"/>
              <a:t>, 76 = ?</a:t>
            </a:r>
          </a:p>
          <a:p>
            <a:endParaRPr lang="de-DE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E08366D-6F57-5BEF-DA5A-458D0432CDD0}"/>
              </a:ext>
            </a:extLst>
          </p:cNvPr>
          <p:cNvSpPr/>
          <p:nvPr/>
        </p:nvSpPr>
        <p:spPr>
          <a:xfrm>
            <a:off x="356276" y="3316568"/>
            <a:ext cx="37179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err="1">
                <a:highlight>
                  <a:srgbClr val="FFFF00"/>
                </a:highlight>
              </a:rPr>
              <a:t>fënnef</a:t>
            </a:r>
            <a:r>
              <a:rPr lang="de-DE" sz="2800" dirty="0" err="1"/>
              <a:t>a</a:t>
            </a:r>
            <a:r>
              <a:rPr lang="de-DE" sz="2800" dirty="0" err="1">
                <a:highlight>
                  <a:srgbClr val="00FF00"/>
                </a:highlight>
              </a:rPr>
              <a:t>véierzeg</a:t>
            </a:r>
            <a:r>
              <a:rPr lang="de-DE" sz="2800" dirty="0"/>
              <a:t> = </a:t>
            </a:r>
            <a:r>
              <a:rPr lang="de-DE" sz="2800" dirty="0">
                <a:highlight>
                  <a:srgbClr val="FFFF00"/>
                </a:highlight>
              </a:rPr>
              <a:t>5</a:t>
            </a:r>
            <a:r>
              <a:rPr lang="de-DE" sz="2800" dirty="0"/>
              <a:t> + </a:t>
            </a:r>
            <a:r>
              <a:rPr lang="de-DE" sz="2800" dirty="0">
                <a:highlight>
                  <a:srgbClr val="00FF00"/>
                </a:highlight>
              </a:rPr>
              <a:t>40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6B82AFD-6DA2-99C2-B61B-F0CA42F906B5}"/>
              </a:ext>
            </a:extLst>
          </p:cNvPr>
          <p:cNvSpPr txBox="1"/>
          <p:nvPr/>
        </p:nvSpPr>
        <p:spPr>
          <a:xfrm>
            <a:off x="73315" y="753674"/>
            <a:ext cx="28550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/>
              <a:t>Verbessert elo! 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4DDD65C-1976-2EA6-D24C-D4F3C5193A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7315" y="2039239"/>
            <a:ext cx="3084685" cy="290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609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0" grpId="0"/>
      <p:bldP spid="11" grpId="0"/>
      <p:bldP spid="13" grpId="0"/>
      <p:bldP spid="15" grpId="0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>
            <a:extLst>
              <a:ext uri="{FF2B5EF4-FFF2-40B4-BE49-F238E27FC236}">
                <a16:creationId xmlns:a16="http://schemas.microsoft.com/office/drawing/2014/main" id="{FC92F162-D38D-7646-81E3-951185932A75}"/>
              </a:ext>
            </a:extLst>
          </p:cNvPr>
          <p:cNvSpPr txBox="1"/>
          <p:nvPr/>
        </p:nvSpPr>
        <p:spPr>
          <a:xfrm>
            <a:off x="162710" y="213992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Hausaufgab</a:t>
            </a:r>
            <a:endParaRPr sz="24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D225FFA-A4F1-6F72-3B9E-A2AFF7A5C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10" y="2173574"/>
            <a:ext cx="6233506" cy="2849374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5612164-0660-AAFB-2873-CCB913D73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6216" y="1524140"/>
            <a:ext cx="5579659" cy="431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52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4F1937-578B-AEFA-0D36-037C0A8C0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682763ED-C11A-09B9-DA19-1A4C05D0D082}"/>
              </a:ext>
            </a:extLst>
          </p:cNvPr>
          <p:cNvSpPr/>
          <p:nvPr/>
        </p:nvSpPr>
        <p:spPr>
          <a:xfrm>
            <a:off x="285477" y="275416"/>
            <a:ext cx="1142765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400" b="1" dirty="0" err="1"/>
              <a:t>Wichteg</a:t>
            </a:r>
            <a:r>
              <a:rPr lang="fr-CH" sz="2400" b="1" dirty="0"/>
              <a:t> </a:t>
            </a:r>
            <a:r>
              <a:rPr lang="fr-CH" sz="2400" b="1" dirty="0" err="1"/>
              <a:t>Informatiounen</a:t>
            </a:r>
            <a:endParaRPr lang="fr-CH" sz="2400" b="1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DF28612-B4D4-1504-C34C-9A259E035E00}"/>
              </a:ext>
            </a:extLst>
          </p:cNvPr>
          <p:cNvSpPr txBox="1"/>
          <p:nvPr/>
        </p:nvSpPr>
        <p:spPr>
          <a:xfrm>
            <a:off x="285477" y="943900"/>
            <a:ext cx="24801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/>
              <a:t>Dir braucht: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2F78BC0-A714-48F2-A983-1E929331D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77" y="1735493"/>
            <a:ext cx="4152708" cy="4816159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DB1192C-2E93-4C5D-C6CD-1B221B99BADB}"/>
              </a:ext>
            </a:extLst>
          </p:cNvPr>
          <p:cNvSpPr txBox="1"/>
          <p:nvPr/>
        </p:nvSpPr>
        <p:spPr>
          <a:xfrm>
            <a:off x="4995746" y="3925228"/>
            <a:ext cx="35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+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8B78885-7BFC-BB71-A7EF-438A326067B3}"/>
              </a:ext>
            </a:extLst>
          </p:cNvPr>
          <p:cNvSpPr txBox="1"/>
          <p:nvPr/>
        </p:nvSpPr>
        <p:spPr>
          <a:xfrm>
            <a:off x="8022724" y="3925228"/>
            <a:ext cx="35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+ 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97B8613-82A5-3D32-9668-446B02FBEE80}"/>
              </a:ext>
            </a:extLst>
          </p:cNvPr>
          <p:cNvSpPr txBox="1"/>
          <p:nvPr/>
        </p:nvSpPr>
        <p:spPr>
          <a:xfrm>
            <a:off x="9289453" y="3755951"/>
            <a:ext cx="14542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lod.lu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305757E-78C2-FADC-D8D2-2C260EACDCAE}"/>
              </a:ext>
            </a:extLst>
          </p:cNvPr>
          <p:cNvSpPr txBox="1"/>
          <p:nvPr/>
        </p:nvSpPr>
        <p:spPr>
          <a:xfrm>
            <a:off x="285477" y="1481830"/>
            <a:ext cx="3001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you need / vous avez besoin: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C76193F-CE07-F182-8062-816D749D7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502" y="2358592"/>
            <a:ext cx="2814633" cy="313327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BCF8E58-64D2-79A9-639D-48C34D698EE7}"/>
              </a:ext>
            </a:extLst>
          </p:cNvPr>
          <p:cNvSpPr txBox="1"/>
          <p:nvPr/>
        </p:nvSpPr>
        <p:spPr>
          <a:xfrm flipH="1">
            <a:off x="8514847" y="3958906"/>
            <a:ext cx="4457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+ </a:t>
            </a:r>
          </a:p>
        </p:txBody>
      </p:sp>
    </p:spTree>
    <p:extLst>
      <p:ext uri="{BB962C8B-B14F-4D97-AF65-F5344CB8AC3E}">
        <p14:creationId xmlns:p14="http://schemas.microsoft.com/office/powerpoint/2010/main" val="1593946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10A7C50-D10A-90CC-D267-410D20767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07" y="938544"/>
            <a:ext cx="3996988" cy="22949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275924D-E7CD-893D-E274-744FAD316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4191" y="1234401"/>
            <a:ext cx="1165881" cy="79541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3A9EBC82-8788-5EE8-DABD-7F4B93B4E7F1}"/>
              </a:ext>
            </a:extLst>
          </p:cNvPr>
          <p:cNvSpPr txBox="1"/>
          <p:nvPr/>
        </p:nvSpPr>
        <p:spPr>
          <a:xfrm>
            <a:off x="5206815" y="1967715"/>
            <a:ext cx="1552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fënnefhonnert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3AE9E792-B1D0-4FBD-A7D8-9E3DEE2BFE1F}"/>
              </a:ext>
            </a:extLst>
          </p:cNvPr>
          <p:cNvCxnSpPr/>
          <p:nvPr/>
        </p:nvCxnSpPr>
        <p:spPr>
          <a:xfrm>
            <a:off x="4302633" y="2152381"/>
            <a:ext cx="7342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7948DB98-EB45-782E-E59C-B06EF87CF6F8}"/>
              </a:ext>
            </a:extLst>
          </p:cNvPr>
          <p:cNvCxnSpPr>
            <a:cxnSpLocks/>
          </p:cNvCxnSpPr>
          <p:nvPr/>
        </p:nvCxnSpPr>
        <p:spPr>
          <a:xfrm flipH="1">
            <a:off x="4669750" y="3008262"/>
            <a:ext cx="2823520" cy="9491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fik 15">
            <a:extLst>
              <a:ext uri="{FF2B5EF4-FFF2-40B4-BE49-F238E27FC236}">
                <a16:creationId xmlns:a16="http://schemas.microsoft.com/office/drawing/2014/main" id="{D004A75B-2D10-B123-A672-D42A45B8C3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5755" y="1075238"/>
            <a:ext cx="3673187" cy="2110328"/>
          </a:xfrm>
          <a:prstGeom prst="rect">
            <a:avLst/>
          </a:prstGeom>
        </p:spPr>
      </p:pic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E094229-9FF2-002E-92B9-734D96B899E0}"/>
              </a:ext>
            </a:extLst>
          </p:cNvPr>
          <p:cNvCxnSpPr/>
          <p:nvPr/>
        </p:nvCxnSpPr>
        <p:spPr>
          <a:xfrm>
            <a:off x="6759035" y="2152381"/>
            <a:ext cx="7342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fik 18">
            <a:extLst>
              <a:ext uri="{FF2B5EF4-FFF2-40B4-BE49-F238E27FC236}">
                <a16:creationId xmlns:a16="http://schemas.microsoft.com/office/drawing/2014/main" id="{42AF1B64-C020-D9B1-483B-66680ED9C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245" y="3767394"/>
            <a:ext cx="3963845" cy="2295663"/>
          </a:xfrm>
          <a:prstGeom prst="rect">
            <a:avLst/>
          </a:prstGeom>
        </p:spPr>
      </p:pic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72B47BEE-BAE7-132F-E83C-87951134FC6A}"/>
              </a:ext>
            </a:extLst>
          </p:cNvPr>
          <p:cNvCxnSpPr/>
          <p:nvPr/>
        </p:nvCxnSpPr>
        <p:spPr>
          <a:xfrm>
            <a:off x="4651251" y="5137922"/>
            <a:ext cx="7342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>
            <a:extLst>
              <a:ext uri="{FF2B5EF4-FFF2-40B4-BE49-F238E27FC236}">
                <a16:creationId xmlns:a16="http://schemas.microsoft.com/office/drawing/2014/main" id="{30F1055D-DF0A-3182-125C-71BBE606AC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9010" y="4102478"/>
            <a:ext cx="1905000" cy="1511300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9BCD4A98-BBF7-048D-2909-452A211FECF7}"/>
              </a:ext>
            </a:extLst>
          </p:cNvPr>
          <p:cNvSpPr txBox="1"/>
          <p:nvPr/>
        </p:nvSpPr>
        <p:spPr>
          <a:xfrm>
            <a:off x="6815456" y="3951981"/>
            <a:ext cx="9902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👍🏼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17BB4A71-C98A-347F-E011-C6A190E4BB35}"/>
              </a:ext>
            </a:extLst>
          </p:cNvPr>
          <p:cNvSpPr txBox="1"/>
          <p:nvPr/>
        </p:nvSpPr>
        <p:spPr>
          <a:xfrm>
            <a:off x="6817153" y="4553147"/>
            <a:ext cx="7620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👎🏼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F13CDAC6-5360-0F04-4B8A-E52D2823FB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8442" y="3778653"/>
            <a:ext cx="3643833" cy="2110328"/>
          </a:xfrm>
          <a:prstGeom prst="rect">
            <a:avLst/>
          </a:prstGeom>
        </p:spPr>
      </p:pic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42EAC31-46F3-8EBB-0BA0-7171F24B0B01}"/>
              </a:ext>
            </a:extLst>
          </p:cNvPr>
          <p:cNvCxnSpPr/>
          <p:nvPr/>
        </p:nvCxnSpPr>
        <p:spPr>
          <a:xfrm>
            <a:off x="7071520" y="5119228"/>
            <a:ext cx="7342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C46D48C0-C286-6AE1-8C57-9D818EE1913F}"/>
              </a:ext>
            </a:extLst>
          </p:cNvPr>
          <p:cNvSpPr/>
          <p:nvPr/>
        </p:nvSpPr>
        <p:spPr>
          <a:xfrm>
            <a:off x="9129010" y="2743200"/>
            <a:ext cx="1109272" cy="685800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9" name="Grafik 28">
            <a:extLst>
              <a:ext uri="{FF2B5EF4-FFF2-40B4-BE49-F238E27FC236}">
                <a16:creationId xmlns:a16="http://schemas.microsoft.com/office/drawing/2014/main" id="{DF1B28DC-02CB-9508-264B-DB40D0ECBD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26882" y1="61486" x2="29032" y2="37838"/>
                        <a14:foregroundMark x1="55376" y1="52027" x2="75806" y2="66216"/>
                        <a14:foregroundMark x1="11828" y1="47297" x2="13978" y2="587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01133" y="4125224"/>
            <a:ext cx="812500" cy="646506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7815C30C-6C9C-72FA-DFD6-11CF5CEAE908}"/>
              </a:ext>
            </a:extLst>
          </p:cNvPr>
          <p:cNvSpPr/>
          <p:nvPr/>
        </p:nvSpPr>
        <p:spPr>
          <a:xfrm>
            <a:off x="10586969" y="4444614"/>
            <a:ext cx="884586" cy="449750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9F37A41-3C25-DB5B-A287-3EF9F734F8BC}"/>
              </a:ext>
            </a:extLst>
          </p:cNvPr>
          <p:cNvSpPr/>
          <p:nvPr/>
        </p:nvSpPr>
        <p:spPr>
          <a:xfrm>
            <a:off x="10586969" y="4811691"/>
            <a:ext cx="884586" cy="449750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15C5AF-0A61-4D64-599E-39506F460EE1}"/>
              </a:ext>
            </a:extLst>
          </p:cNvPr>
          <p:cNvSpPr txBox="1"/>
          <p:nvPr/>
        </p:nvSpPr>
        <p:spPr>
          <a:xfrm>
            <a:off x="237095" y="239572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Hausaufgab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1228055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1646120-5BDA-D04D-8AE1-36BE6BC09437}"/>
              </a:ext>
            </a:extLst>
          </p:cNvPr>
          <p:cNvSpPr txBox="1"/>
          <p:nvPr/>
        </p:nvSpPr>
        <p:spPr>
          <a:xfrm>
            <a:off x="-51871" y="1098153"/>
            <a:ext cx="11969076" cy="3836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CH" sz="2400" b="1" dirty="0">
                <a:solidFill>
                  <a:schemeClr val="accent6"/>
                </a:solidFill>
              </a:rPr>
              <a:t>Kapitel</a:t>
            </a:r>
            <a:r>
              <a:rPr lang="fr-CH" sz="2400" b="1" dirty="0"/>
              <a:t> 2: </a:t>
            </a:r>
            <a:r>
              <a:rPr lang="de-DE" sz="2400" b="1"/>
              <a:t>Op eng ganz einfach </a:t>
            </a:r>
            <a:r>
              <a:rPr lang="de-DE" sz="2400" b="1">
                <a:solidFill>
                  <a:srgbClr val="BE3385"/>
                </a:solidFill>
              </a:rPr>
              <a:t>Manéier</a:t>
            </a:r>
            <a:r>
              <a:rPr lang="de-DE" sz="2400" b="1">
                <a:solidFill>
                  <a:schemeClr val="tx1">
                    <a:lumMod val="50000"/>
                    <a:lumOff val="50000"/>
                  </a:schemeClr>
                </a:solidFill>
              </a:rPr>
              <a:t> Informatiounen </a:t>
            </a:r>
            <a:r>
              <a:rPr lang="de-DE" sz="2400" b="1"/>
              <a:t>zu senger </a:t>
            </a:r>
            <a:r>
              <a:rPr lang="de-DE" sz="2400" b="1">
                <a:solidFill>
                  <a:srgbClr val="BE3385"/>
                </a:solidFill>
              </a:rPr>
              <a:t>Persoun</a:t>
            </a:r>
            <a:r>
              <a:rPr lang="de-DE" sz="2400" b="1"/>
              <a:t> ginn an duerno froen</a:t>
            </a:r>
            <a:r>
              <a:rPr lang="de-LU" sz="2400">
                <a:effectLst/>
              </a:rPr>
              <a:t> </a:t>
            </a:r>
            <a:endParaRPr lang="fr-CH" sz="2400" b="1" dirty="0"/>
          </a:p>
          <a:p>
            <a:pPr lvl="2"/>
            <a:endParaRPr lang="fr-CH" sz="3200" b="1" dirty="0"/>
          </a:p>
          <a:p>
            <a:pPr marL="914400" lvl="1" indent="-457200" algn="just">
              <a:lnSpc>
                <a:spcPts val="5040"/>
              </a:lnSpc>
              <a:buFont typeface="Arial" panose="020B0604020202020204" pitchFamily="34" charset="0"/>
              <a:buChar char="•"/>
            </a:pPr>
            <a:r>
              <a:rPr lang="fr-CH" sz="3200" dirty="0">
                <a:highlight>
                  <a:srgbClr val="FFFF00"/>
                </a:highlight>
              </a:rPr>
              <a:t>D’</a:t>
            </a:r>
            <a:r>
              <a:rPr lang="fr-CH" sz="3200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Zuelen</a:t>
            </a:r>
            <a:r>
              <a:rPr lang="fr-CH" sz="3200" dirty="0">
                <a:highlight>
                  <a:srgbClr val="FFFF00"/>
                </a:highlight>
              </a:rPr>
              <a:t> nennen</a:t>
            </a:r>
          </a:p>
          <a:p>
            <a:pPr marL="914400" lvl="1" indent="-457200" algn="just">
              <a:lnSpc>
                <a:spcPts val="5040"/>
              </a:lnSpc>
              <a:buFont typeface="Arial" panose="020B0604020202020204" pitchFamily="34" charset="0"/>
              <a:buChar char="•"/>
            </a:pPr>
            <a:r>
              <a:rPr lang="fr-CH" sz="3200" dirty="0"/>
              <a:t>Eng </a:t>
            </a:r>
            <a:r>
              <a:rPr lang="fr-CH" sz="3200" dirty="0">
                <a:solidFill>
                  <a:srgbClr val="BE3385"/>
                </a:solidFill>
              </a:rPr>
              <a:t>Rechnung</a:t>
            </a:r>
            <a:r>
              <a:rPr lang="fr-CH" sz="3200" dirty="0"/>
              <a:t> maachen</a:t>
            </a:r>
          </a:p>
          <a:p>
            <a:pPr marL="914400" lvl="1" indent="-457200" algn="just">
              <a:lnSpc>
                <a:spcPts val="5040"/>
              </a:lnSpc>
              <a:buFont typeface="Arial" panose="020B0604020202020204" pitchFamily="34" charset="0"/>
              <a:buChar char="•"/>
            </a:pPr>
            <a:r>
              <a:rPr lang="fr-CH" sz="3200" dirty="0" err="1"/>
              <a:t>Seng</a:t>
            </a:r>
            <a:r>
              <a:rPr lang="fr-CH" sz="3200" dirty="0"/>
              <a:t> </a:t>
            </a:r>
            <a:r>
              <a:rPr lang="fr-CH" sz="3200" dirty="0" err="1">
                <a:solidFill>
                  <a:srgbClr val="BE3385"/>
                </a:solidFill>
              </a:rPr>
              <a:t>Telefonsnummer</a:t>
            </a:r>
            <a:r>
              <a:rPr lang="fr-CH" sz="3200" dirty="0">
                <a:solidFill>
                  <a:srgbClr val="BE3385"/>
                </a:solidFill>
              </a:rPr>
              <a:t> </a:t>
            </a:r>
            <a:r>
              <a:rPr lang="fr-CH" sz="3200" dirty="0" err="1"/>
              <a:t>soen</a:t>
            </a:r>
            <a:r>
              <a:rPr lang="fr-CH" sz="3200" dirty="0"/>
              <a:t> an </a:t>
            </a:r>
            <a:r>
              <a:rPr lang="fr-CH" sz="3200" dirty="0" err="1"/>
              <a:t>eng</a:t>
            </a:r>
            <a:r>
              <a:rPr lang="fr-CH" sz="3200" dirty="0"/>
              <a:t> </a:t>
            </a:r>
            <a:r>
              <a:rPr lang="fr-CH" sz="3200" dirty="0" err="1">
                <a:solidFill>
                  <a:srgbClr val="BE3385"/>
                </a:solidFill>
              </a:rPr>
              <a:t>Persoun</a:t>
            </a:r>
            <a:r>
              <a:rPr lang="fr-CH" sz="3200" dirty="0"/>
              <a:t> </a:t>
            </a:r>
            <a:r>
              <a:rPr lang="fr-CH" sz="3200" dirty="0" err="1"/>
              <a:t>duerno</a:t>
            </a:r>
            <a:r>
              <a:rPr lang="fr-CH" sz="3200" dirty="0"/>
              <a:t> </a:t>
            </a:r>
            <a:r>
              <a:rPr lang="fr-CH" sz="3200" dirty="0" err="1"/>
              <a:t>froen</a:t>
            </a:r>
          </a:p>
          <a:p>
            <a:pPr marL="914400" lvl="1" indent="-457200" algn="just">
              <a:lnSpc>
                <a:spcPts val="5040"/>
              </a:lnSpc>
              <a:buFont typeface="Arial" panose="020B0604020202020204" pitchFamily="34" charset="0"/>
              <a:buChar char="•"/>
            </a:pPr>
            <a:r>
              <a:rPr lang="fr-CH" sz="3200" dirty="0"/>
              <a:t>...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50AFE7-ACCE-604D-91A4-757C290F90AF}"/>
              </a:ext>
            </a:extLst>
          </p:cNvPr>
          <p:cNvSpPr txBox="1"/>
          <p:nvPr/>
        </p:nvSpPr>
        <p:spPr>
          <a:xfrm>
            <a:off x="278245" y="262438"/>
            <a:ext cx="1163896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800" b="1" dirty="0"/>
              <a:t>Wat maache mir haut?</a:t>
            </a:r>
            <a:endParaRPr sz="28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16267D8-214A-E8F3-0D3D-B99070934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7116" y="4362005"/>
            <a:ext cx="3110089" cy="2495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626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87C5901F-9885-FC47-A7BB-FED8964EBB27}"/>
              </a:ext>
            </a:extLst>
          </p:cNvPr>
          <p:cNvSpPr txBox="1"/>
          <p:nvPr/>
        </p:nvSpPr>
        <p:spPr>
          <a:xfrm>
            <a:off x="136777" y="160900"/>
            <a:ext cx="119452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800" b="1" dirty="0"/>
              <a:t>D’</a:t>
            </a:r>
            <a:r>
              <a:rPr lang="fr-CH" sz="2800" b="1" dirty="0" err="1"/>
              <a:t>Zuelen</a:t>
            </a:r>
            <a:endParaRPr sz="2800" b="1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5BBFFEA-195E-3F45-9EE1-13DC878A1C5D}"/>
              </a:ext>
            </a:extLst>
          </p:cNvPr>
          <p:cNvSpPr txBox="1"/>
          <p:nvPr/>
        </p:nvSpPr>
        <p:spPr>
          <a:xfrm>
            <a:off x="136777" y="850565"/>
            <a:ext cx="8542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 err="1">
                <a:solidFill>
                  <a:schemeClr val="accent1"/>
                </a:solidFill>
              </a:rPr>
              <a:t>Exerice</a:t>
            </a:r>
            <a:r>
              <a:rPr lang="de-DE" sz="2800" b="1" u="sng" dirty="0" err="1"/>
              <a:t> 2 </a:t>
            </a:r>
            <a:r>
              <a:rPr lang="de-DE" sz="2800" b="1" u="sng" dirty="0" err="1">
                <a:solidFill>
                  <a:srgbClr val="BE3385"/>
                </a:solidFill>
              </a:rPr>
              <a:t>S</a:t>
            </a:r>
            <a:r>
              <a:rPr lang="de-DE" sz="2800" b="1" u="sng" dirty="0" err="1"/>
              <a:t>.23</a:t>
            </a:r>
            <a:r>
              <a:rPr lang="de-DE" sz="2800" b="1" dirty="0" err="1"/>
              <a:t>: Lauschtert d‘</a:t>
            </a:r>
            <a:r>
              <a:rPr lang="de-DE" sz="28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Zuelen</a:t>
            </a:r>
            <a:r>
              <a:rPr lang="de-DE" sz="2800" b="1" dirty="0"/>
              <a:t> a schwätzt haart </a:t>
            </a:r>
            <a:r>
              <a:rPr lang="de-DE" sz="2800" b="1" dirty="0" err="1"/>
              <a:t>no</a:t>
            </a:r>
            <a:r>
              <a:rPr lang="de-DE" sz="2800" b="1" dirty="0"/>
              <a:t>!</a:t>
            </a:r>
          </a:p>
        </p:txBody>
      </p:sp>
      <p:pic>
        <p:nvPicPr>
          <p:cNvPr id="16" name="Audio 34" descr="Audio 34">
            <a:hlinkClick r:id="" action="ppaction://media"/>
            <a:extLst>
              <a:ext uri="{FF2B5EF4-FFF2-40B4-BE49-F238E27FC236}">
                <a16:creationId xmlns:a16="http://schemas.microsoft.com/office/drawing/2014/main" id="{0D0988E6-6E82-A140-9988-C1BD22F547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2659623"/>
            <a:ext cx="2622465" cy="262246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67254886-05C2-8249-A4D8-E4A90AA08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59" y="1417526"/>
            <a:ext cx="5178878" cy="508861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2768358-3A29-FA43-A4D2-DC3B328F35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1077" y="2551333"/>
            <a:ext cx="2776318" cy="315581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9D9A654-0B8D-55BD-8247-67CF29F7F9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59507" y="160900"/>
            <a:ext cx="1391339" cy="161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907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82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7246C-402B-06C5-3F69-B1A393C1A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6DC9ECC6-02FE-9833-3688-C6A13A846603}"/>
              </a:ext>
            </a:extLst>
          </p:cNvPr>
          <p:cNvSpPr txBox="1"/>
          <p:nvPr/>
        </p:nvSpPr>
        <p:spPr>
          <a:xfrm>
            <a:off x="136777" y="160900"/>
            <a:ext cx="119452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800" b="1" dirty="0"/>
              <a:t>D’</a:t>
            </a:r>
            <a:r>
              <a:rPr lang="fr-CH" sz="2800" b="1" dirty="0" err="1"/>
              <a:t>Zuelen</a:t>
            </a:r>
            <a:endParaRPr sz="2800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C32FCC1-13F5-7BCE-36E9-F7BE7BF2C0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9497"/>
          <a:stretch/>
        </p:blipFill>
        <p:spPr>
          <a:xfrm>
            <a:off x="612322" y="1390375"/>
            <a:ext cx="2097575" cy="5088614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1D5927A2-7059-F18F-C891-9EF8FB0BB877}"/>
              </a:ext>
            </a:extLst>
          </p:cNvPr>
          <p:cNvSpPr txBox="1"/>
          <p:nvPr/>
        </p:nvSpPr>
        <p:spPr>
          <a:xfrm>
            <a:off x="4223657" y="1592640"/>
            <a:ext cx="1567543" cy="50783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11E3A6F-E733-15B0-3750-D9A6CC5707A4}"/>
              </a:ext>
            </a:extLst>
          </p:cNvPr>
          <p:cNvSpPr txBox="1"/>
          <p:nvPr/>
        </p:nvSpPr>
        <p:spPr>
          <a:xfrm>
            <a:off x="136777" y="867155"/>
            <a:ext cx="29294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/>
              <a:t>Notéiert d‘</a:t>
            </a:r>
            <a:r>
              <a:rPr lang="de-DE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Zuelen</a:t>
            </a:r>
            <a:r>
              <a:rPr lang="de-DE" sz="2800" b="1"/>
              <a:t>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502E842-BF2B-BF0C-721C-B0AFBB036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0564" y="2658511"/>
            <a:ext cx="2594138" cy="211374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54122913-3695-B863-5552-80B571265E5E}"/>
              </a:ext>
            </a:extLst>
          </p:cNvPr>
          <p:cNvSpPr txBox="1"/>
          <p:nvPr/>
        </p:nvSpPr>
        <p:spPr>
          <a:xfrm>
            <a:off x="2126083" y="1501444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>
                <a:latin typeface="Apple Chancery" panose="03020702040506060504" pitchFamily="66" charset="-79"/>
                <a:cs typeface="Apple Chancery" panose="03020702040506060504" pitchFamily="66" charset="-79"/>
              </a:rPr>
              <a:t>null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3FEECA5-1051-EE69-15A7-18A385D3D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4702" y="2517513"/>
            <a:ext cx="2152103" cy="239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767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BFF095-57BC-92B2-95E5-561BE07D8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B99B60FE-548A-5BC4-F5AC-6ABE6529AB7A}"/>
              </a:ext>
            </a:extLst>
          </p:cNvPr>
          <p:cNvSpPr txBox="1"/>
          <p:nvPr/>
        </p:nvSpPr>
        <p:spPr>
          <a:xfrm>
            <a:off x="136777" y="160900"/>
            <a:ext cx="119452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800" b="1" dirty="0"/>
              <a:t>D’</a:t>
            </a:r>
            <a:r>
              <a:rPr lang="fr-CH" sz="2800" b="1" dirty="0" err="1"/>
              <a:t>Zuelen</a:t>
            </a:r>
            <a:endParaRPr sz="2800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2144AE6-F9BD-5314-1309-F3B01E9E1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322" y="1390375"/>
            <a:ext cx="5178878" cy="5088614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64F98A5-3395-92DE-98DF-1B69E96A6FA9}"/>
              </a:ext>
            </a:extLst>
          </p:cNvPr>
          <p:cNvSpPr txBox="1"/>
          <p:nvPr/>
        </p:nvSpPr>
        <p:spPr>
          <a:xfrm>
            <a:off x="136777" y="876770"/>
            <a:ext cx="2522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/>
              <a:t>Verbessert elo! 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30379F4-575E-84F3-1CC5-8F4D8E227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1573" y="2037735"/>
            <a:ext cx="3084685" cy="290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294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87C5901F-9885-FC47-A7BB-FED8964EBB27}"/>
              </a:ext>
            </a:extLst>
          </p:cNvPr>
          <p:cNvSpPr txBox="1"/>
          <p:nvPr/>
        </p:nvSpPr>
        <p:spPr>
          <a:xfrm>
            <a:off x="136777" y="160900"/>
            <a:ext cx="119452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800" b="1" dirty="0"/>
              <a:t>D’</a:t>
            </a:r>
            <a:r>
              <a:rPr lang="fr-CH" sz="2800" b="1" dirty="0" err="1"/>
              <a:t>Zuelen</a:t>
            </a:r>
            <a:endParaRPr sz="2800" b="1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A9BD168-A551-5ADF-A47A-BB01AC44A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77" y="1540230"/>
            <a:ext cx="7191125" cy="470122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651F3D5-134F-5FF9-3E10-4A490998A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6503" y="1540230"/>
            <a:ext cx="4754765" cy="470122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E260233-88B3-F63F-B14D-4AE8CBA652FE}"/>
              </a:ext>
            </a:extLst>
          </p:cNvPr>
          <p:cNvSpPr txBox="1"/>
          <p:nvPr/>
        </p:nvSpPr>
        <p:spPr>
          <a:xfrm>
            <a:off x="136777" y="927509"/>
            <a:ext cx="2298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/>
              <a:t>Memory: Zuelen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31B4DB1-458F-E8EF-5E0F-1F3B8A9743CC}"/>
              </a:ext>
            </a:extLst>
          </p:cNvPr>
          <p:cNvSpPr txBox="1"/>
          <p:nvPr/>
        </p:nvSpPr>
        <p:spPr>
          <a:xfrm>
            <a:off x="7814392" y="6211179"/>
            <a:ext cx="3510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https://learningapps.org/21323190</a:t>
            </a:r>
          </a:p>
        </p:txBody>
      </p:sp>
    </p:spTree>
    <p:extLst>
      <p:ext uri="{BB962C8B-B14F-4D97-AF65-F5344CB8AC3E}">
        <p14:creationId xmlns:p14="http://schemas.microsoft.com/office/powerpoint/2010/main" val="3924386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87C5901F-9885-FC47-A7BB-FED8964EBB27}"/>
              </a:ext>
            </a:extLst>
          </p:cNvPr>
          <p:cNvSpPr txBox="1"/>
          <p:nvPr/>
        </p:nvSpPr>
        <p:spPr>
          <a:xfrm>
            <a:off x="110088" y="208816"/>
            <a:ext cx="118869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u="sng" dirty="0"/>
              <a:t>D’</a:t>
            </a:r>
            <a:r>
              <a:rPr lang="fr-CH" sz="2400" b="1" u="sng" dirty="0" err="1"/>
              <a:t>Zuelen</a:t>
            </a:r>
            <a:endParaRPr sz="2400" b="1" u="sng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9AA7E9B-B2F5-0748-AD97-C2F854DED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761" y="1772133"/>
            <a:ext cx="7504272" cy="4877051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F916A6FF-46A4-3148-A235-5F5036840F9C}"/>
              </a:ext>
            </a:extLst>
          </p:cNvPr>
          <p:cNvSpPr txBox="1"/>
          <p:nvPr/>
        </p:nvSpPr>
        <p:spPr>
          <a:xfrm>
            <a:off x="110088" y="813703"/>
            <a:ext cx="7834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err="1">
                <a:solidFill>
                  <a:schemeClr val="accent1"/>
                </a:solidFill>
              </a:rPr>
              <a:t>Exercice</a:t>
            </a:r>
            <a:r>
              <a:rPr lang="de-DE" sz="2400" b="1" u="sng" dirty="0"/>
              <a:t> 1 </a:t>
            </a:r>
            <a:r>
              <a:rPr lang="de-DE" sz="2400" b="1" u="sng" dirty="0">
                <a:solidFill>
                  <a:srgbClr val="BE3385"/>
                </a:solidFill>
              </a:rPr>
              <a:t>S</a:t>
            </a:r>
            <a:r>
              <a:rPr lang="de-DE" sz="2400" b="1" u="sng" dirty="0"/>
              <a:t>.24: </a:t>
            </a:r>
            <a:r>
              <a:rPr lang="de-DE" sz="2400" b="1" dirty="0"/>
              <a:t>Liest a </a:t>
            </a:r>
            <a:r>
              <a:rPr lang="de-DE" sz="2400" b="1" dirty="0" err="1"/>
              <a:t>fëllt</a:t>
            </a:r>
            <a:r>
              <a:rPr lang="de-DE" sz="2400" b="1" dirty="0"/>
              <a:t> den </a:t>
            </a:r>
            <a:r>
              <a:rPr lang="de-DE" sz="2400" b="1" dirty="0">
                <a:solidFill>
                  <a:schemeClr val="accent1"/>
                </a:solidFill>
              </a:rPr>
              <a:t>Tableau</a:t>
            </a:r>
            <a:r>
              <a:rPr lang="de-DE" sz="2400" b="1" dirty="0"/>
              <a:t> </a:t>
            </a:r>
            <a:r>
              <a:rPr lang="de-DE" sz="2400" b="1" dirty="0" err="1"/>
              <a:t>färdeg</a:t>
            </a:r>
            <a:r>
              <a:rPr lang="de-DE" sz="2400" b="1" dirty="0"/>
              <a:t> aus!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2E9C48C-7096-AB4A-A292-262B8050D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88" y="1806033"/>
            <a:ext cx="4423484" cy="434638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389D28F-46A3-FB04-755E-13008546D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9507" y="160900"/>
            <a:ext cx="1391339" cy="161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575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87C5901F-9885-FC47-A7BB-FED8964EBB27}"/>
              </a:ext>
            </a:extLst>
          </p:cNvPr>
          <p:cNvSpPr txBox="1"/>
          <p:nvPr/>
        </p:nvSpPr>
        <p:spPr>
          <a:xfrm>
            <a:off x="175073" y="216345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u="sng" dirty="0"/>
              <a:t>D’</a:t>
            </a:r>
            <a:r>
              <a:rPr lang="fr-CH" sz="2400" b="1" u="sng" dirty="0" err="1"/>
              <a:t>Zuelen</a:t>
            </a:r>
            <a:endParaRPr sz="2400" b="1" u="sng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916A6FF-46A4-3148-A235-5F5036840F9C}"/>
              </a:ext>
            </a:extLst>
          </p:cNvPr>
          <p:cNvSpPr txBox="1"/>
          <p:nvPr/>
        </p:nvSpPr>
        <p:spPr>
          <a:xfrm>
            <a:off x="175073" y="838020"/>
            <a:ext cx="7834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err="1">
                <a:solidFill>
                  <a:schemeClr val="accent1"/>
                </a:solidFill>
              </a:rPr>
              <a:t>Exercice</a:t>
            </a:r>
            <a:r>
              <a:rPr lang="de-DE" sz="2400" b="1" u="sng" dirty="0"/>
              <a:t> 2 </a:t>
            </a:r>
            <a:r>
              <a:rPr lang="de-DE" sz="2400" b="1" u="sng" dirty="0">
                <a:solidFill>
                  <a:srgbClr val="BE3385"/>
                </a:solidFill>
              </a:rPr>
              <a:t>S</a:t>
            </a:r>
            <a:r>
              <a:rPr lang="de-DE" sz="2400" b="1" u="sng" dirty="0"/>
              <a:t>.24: </a:t>
            </a:r>
            <a:r>
              <a:rPr lang="de-DE" sz="2400" b="1" dirty="0"/>
              <a:t>Lauschtert d‘</a:t>
            </a:r>
            <a:r>
              <a:rPr lang="de-DE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Zuelen</a:t>
            </a:r>
            <a:r>
              <a:rPr lang="de-DE" sz="2400" b="1" dirty="0"/>
              <a:t> a kontrolléiert!</a:t>
            </a:r>
            <a:endParaRPr lang="de-DE" sz="2400" dirty="0"/>
          </a:p>
        </p:txBody>
      </p:sp>
      <p:pic>
        <p:nvPicPr>
          <p:cNvPr id="15" name="Audio 36.mp3" descr="Audio 36.mp3">
            <a:hlinkClick r:id="" action="ppaction://media"/>
            <a:extLst>
              <a:ext uri="{FF2B5EF4-FFF2-40B4-BE49-F238E27FC236}">
                <a16:creationId xmlns:a16="http://schemas.microsoft.com/office/drawing/2014/main" id="{4624D2DC-DE67-8041-8E5B-953363D4D3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073" y="3022599"/>
            <a:ext cx="1950453" cy="195045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28CACB43-5E5B-2347-A813-47783167AA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9033" y="1650820"/>
            <a:ext cx="7613933" cy="494832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24E25E1-0DAB-E984-E472-54A3567AD4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59507" y="160900"/>
            <a:ext cx="1391339" cy="161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016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46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384</Words>
  <Application>Microsoft Macintosh PowerPoint</Application>
  <PresentationFormat>Breitbild</PresentationFormat>
  <Paragraphs>115</Paragraphs>
  <Slides>20</Slides>
  <Notes>4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Apple Chancery</vt:lpstr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FEYDER Tessy</dc:creator>
  <cp:lastModifiedBy>FEYDER Tessy</cp:lastModifiedBy>
  <cp:revision>19</cp:revision>
  <dcterms:created xsi:type="dcterms:W3CDTF">2021-10-11T14:57:21Z</dcterms:created>
  <dcterms:modified xsi:type="dcterms:W3CDTF">2025-03-12T15:02:03Z</dcterms:modified>
</cp:coreProperties>
</file>

<file path=docProps/thumbnail.jpeg>
</file>